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25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BF768A6-2A28-7894-7248-392FFA432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412E5D8-F23E-D58B-A641-743CE673DA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4FB45A2-E62F-3B46-767A-BCF472FDC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F9D9-7BDC-4E97-BCB5-C747B0429AFE}" type="datetimeFigureOut">
              <a:rPr lang="tr-TR" smtClean="0"/>
              <a:t>15.12.2025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339C4A6-0876-E6F8-E7F0-37E09764F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0A6EDE-8A7C-7930-5082-EECA324B9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A6839-C3B8-4917-958C-F1C902719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9621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AEE1B12-62A4-A65C-1336-73BB16194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4FF60D9-7D80-79E3-91CE-C88C4A7FE2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B564232-134B-7647-BB2E-B20AEE6A8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F9D9-7BDC-4E97-BCB5-C747B0429AFE}" type="datetimeFigureOut">
              <a:rPr lang="tr-TR" smtClean="0"/>
              <a:t>15.12.2025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C0EE3AC-FEED-15CB-6618-871A338F3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975CEEB-D92B-1889-FB02-7B14F37CF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A6839-C3B8-4917-958C-F1C902719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3161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CDED3F8-861A-8C83-D180-9BABFA78BC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43F0C38-E71D-D191-08DD-8D3A536E3C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E09F4D3-7AE8-1699-160B-FBF072756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F9D9-7BDC-4E97-BCB5-C747B0429AFE}" type="datetimeFigureOut">
              <a:rPr lang="tr-TR" smtClean="0"/>
              <a:t>15.12.2025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1755DBB-4B68-BE6C-B5AD-BF090656C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A7DC6B-DA09-8196-2F3B-30EB67264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A6839-C3B8-4917-958C-F1C902719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51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EAD8AF-0F98-3ED7-EEF4-83F93D8BB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D0F740-0B25-B97B-29C3-91EC43C260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3D7C547-1091-0E16-26EE-0AE00A3C5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F9D9-7BDC-4E97-BCB5-C747B0429AFE}" type="datetimeFigureOut">
              <a:rPr lang="tr-TR" smtClean="0"/>
              <a:t>15.12.2025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23A496D-DF3A-6D4C-2C03-62E9CF69C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4603F12-098E-5271-FF7A-883F106EB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A6839-C3B8-4917-958C-F1C902719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9760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26A072-FE96-1E11-CF8D-C2CE45835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D6FB620-0F9C-DAD1-6E43-7E8832F95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2CB5CDF-E9B4-0DDA-B877-EB2DD028B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F9D9-7BDC-4E97-BCB5-C747B0429AFE}" type="datetimeFigureOut">
              <a:rPr lang="tr-TR" smtClean="0"/>
              <a:t>15.12.2025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311A9E-2667-2B20-750D-B99EA5C90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EB30C72-D9C6-87F7-B077-241D71ED7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A6839-C3B8-4917-958C-F1C902719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416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3E46BC-7640-9121-962E-2645371D1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82A98D-CCAB-482A-AEF2-727CE60AA7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D51FD21-128A-841B-20C4-EA0D306EA7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CCC920F-B342-8E92-51CA-63108CA6A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F9D9-7BDC-4E97-BCB5-C747B0429AFE}" type="datetimeFigureOut">
              <a:rPr lang="tr-TR" smtClean="0"/>
              <a:t>15.12.2025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6686888-F56B-420E-FA22-80825A236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F08F803-1ADF-4FBE-4BCA-9AF5E18C8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A6839-C3B8-4917-958C-F1C902719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7774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04D7F4D-13FB-D085-B281-A449F2E91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1379596-0FAE-DEB9-7FDE-D3C1136CE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F61FDD8-4079-B05D-20A2-C6CBCD3F13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6FF7D8B-C6C4-4BA5-33A4-A911358943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1B51BEB-D50C-E1E8-6908-9CFD30FBC4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B5F01F4-61D5-F117-5D0E-8AD2F43FD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F9D9-7BDC-4E97-BCB5-C747B0429AFE}" type="datetimeFigureOut">
              <a:rPr lang="tr-TR" smtClean="0"/>
              <a:t>15.12.2025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73A1ABF-3221-610B-A0F8-1D78B3BCB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A0B21F49-ACBB-2563-141D-35F3819B0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A6839-C3B8-4917-958C-F1C902719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6434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ABA8E2-47FF-6845-9E67-6C66E044E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DBF3113-7A1B-C962-E5CF-3FD58C984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F9D9-7BDC-4E97-BCB5-C747B0429AFE}" type="datetimeFigureOut">
              <a:rPr lang="tr-TR" smtClean="0"/>
              <a:t>15.12.2025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1BE82C3-BC8A-A29D-4250-46E236FD8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945E5235-0910-8EF0-80E5-11DD6AA24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A6839-C3B8-4917-958C-F1C902719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3178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21F171A0-580C-7222-0FF2-8396B4EDE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F9D9-7BDC-4E97-BCB5-C747B0429AFE}" type="datetimeFigureOut">
              <a:rPr lang="tr-TR" smtClean="0"/>
              <a:t>15.12.2025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9AFFC88-9A39-FACB-3518-C9B5BF7D9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7660E5D-4B18-508D-57FE-721F60ACD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A6839-C3B8-4917-958C-F1C902719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114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F9F4D30-137C-6DBD-5279-FFF0BE555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5DA9F3F-F70A-AFEC-10C0-E26CD8B40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C085FDC-AC3D-D58C-98F2-EE98C8564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B11E86-1A3F-B6CA-7E0C-44D01128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F9D9-7BDC-4E97-BCB5-C747B0429AFE}" type="datetimeFigureOut">
              <a:rPr lang="tr-TR" smtClean="0"/>
              <a:t>15.12.2025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A5E9714-1B41-9482-4DAA-DD3300601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CA8591B-5D07-F1C9-F38C-489E85F80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A6839-C3B8-4917-958C-F1C902719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5020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4953F1-AEE7-392F-6298-A9BE6E5DB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65775B3-A056-311F-B461-26570B3E79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361B65F-CE3C-402D-B297-A30B22C580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3E8BD3B-7448-828A-84D4-822EBA965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F9D9-7BDC-4E97-BCB5-C747B0429AFE}" type="datetimeFigureOut">
              <a:rPr lang="tr-TR" smtClean="0"/>
              <a:t>15.12.2025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FB919A2-4531-7033-59CC-D684F5447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D9B9628-A67D-6499-741C-B3CAE02DE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A6839-C3B8-4917-958C-F1C902719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118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F800DA0E-7872-DB22-AD46-875DDB266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C5A47F0-2A9D-648B-DB82-3AA44AE58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B3E3BBF-5B1A-D41A-C9C2-2FA6EF0474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A7F9D9-7BDC-4E97-BCB5-C747B0429AFE}" type="datetimeFigureOut">
              <a:rPr lang="tr-TR" smtClean="0"/>
              <a:t>15.12.2025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A60BC77-70CB-ADE4-2166-94F59C139B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A8D7889-E021-95F2-16CB-723BA515C5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6A6839-C3B8-4917-958C-F1C902719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650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D67620-130E-20F8-408A-E331A5E52B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C940BE8-231D-66D5-3363-7ED02853DF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0909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Geniş ekran</PresentationFormat>
  <Paragraphs>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DİNLE TRAVEL</dc:creator>
  <cp:lastModifiedBy>DİNLE TRAVEL</cp:lastModifiedBy>
  <cp:revision>1</cp:revision>
  <dcterms:created xsi:type="dcterms:W3CDTF">2025-12-15T07:10:50Z</dcterms:created>
  <dcterms:modified xsi:type="dcterms:W3CDTF">2025-12-15T07:11:05Z</dcterms:modified>
</cp:coreProperties>
</file>