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D21C55-E157-27E4-C07C-5C0D3021A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7C70E0-9701-3154-617C-CEFCEBAC5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4AFCA1-0DE7-C58D-F460-E40DA531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345F59-EE7D-48ED-3F06-63EA5CE1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B986F4-56A3-F996-B58E-D4203145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71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B6878E-5D23-7378-0E2E-B9F1939E1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EED5F7A-DDE8-7F8E-0620-9FB9CCF51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FC28A2-C761-F590-521E-F4B370E6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1043C4-B3DC-6A40-C636-BB66B7E1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ECAD6E-C288-B434-ADF4-1B9D5C22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475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32A196E-510B-45D2-25D2-A5291CC66B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3CBE8CF-B0BC-9147-3A35-ED72AD13F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77F245-2C29-8366-5D5A-533A7163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634D23-A2B6-6F71-C6FB-490C1A0B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11A501-775F-ACA7-7AE9-A1D3DD8D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96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10944-B9B5-B71A-1337-6DE06DE3F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BB9984-16FE-CE68-5FE4-E6AFBE02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862AF8-DB69-0C72-079D-535D64EB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AF1845-742A-302B-C9F9-AF804B583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AFCCEA-26A4-4E95-AD15-4F103B91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43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72EC63-EF60-A41A-7E99-D2A8A915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8F24DF3-316B-76BC-87F6-2F605F367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83A7D4-CAA8-8AD3-2D6F-85C7B1DB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7D30A0-FB95-0740-0E3C-10DB113A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FEF7DB-DE6A-1266-F368-C5FB400F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52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4B6EE4-5930-677B-6757-43986232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E5D525-9681-46E7-83FD-25F855ADF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9C6B868-6C9F-3144-B570-AAFDF4E74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E6077EA-2213-8F72-234E-873682AA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CFE6CDB-1235-3E66-3B39-10A80AC0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5348B27-C7A0-E6E0-2B28-D1F479A1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4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061CAA-F4B1-5BAE-25AF-A4DD5EA9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51A178-8467-9698-1C85-80B199EFD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BB0601D-47FE-5B6A-B6D0-907576B31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1B48570-F221-AA7A-F214-2A8ECC42D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3744FC2-FE49-A84F-8DD1-3BDD4CDDB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C39A1F8-D5BB-160E-FAF0-00681C118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C53AF55-1E54-E66F-253D-5C469462D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17FA3B2-C2A1-A081-DD05-DE4D0CEB9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69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3B72C8-FD0A-346F-018F-A1FA352F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3E52A94-3C14-73F2-5AD0-13A06E197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540FB82-5051-E5D1-03DB-6CC48A5B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6FE8B9C-CD18-98CA-BD72-25BD7E5C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336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440C7DC-166B-0292-2328-FFE943E8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6C0A689-1E1B-5C59-994E-49B9949CB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11980D3-215B-F9E2-53CC-ABEB045C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84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98A22A-C60E-B7CE-F41E-7F77F6AF6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3D3ACC-C5AE-5257-4140-025494D7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BB6D582-4F21-B6C6-4925-F7FFF7D3F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BFE6E4-4E59-934F-2031-0CD27466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CF6C11D-0C78-B128-A811-0D6DAAF0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E025EE-5DBF-653D-FE2D-9CD4AA265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5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8D4E81-0A5B-DED7-0106-F2CCC64D0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F0DA5E-7AFF-7157-7A99-38B78C7C4A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48E978F-1B35-5366-24DD-0786CFC31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20A533C-AB53-76CA-10CC-6E8A318B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4EFDF5-AB96-F120-995E-FE39A3A5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F47D53B-CF5F-A492-60B9-5A6EF631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57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C5970C1-14B6-87EE-2108-E46F762C7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11ED86-6EA2-BC35-8753-94D575B8F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806BF1-5D1A-B1E5-4CD6-F098BFF73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4CAA3-939D-4ED9-B7B6-1B8606460F21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1EFBD1-DD45-B9F1-A1B1-182F8E57B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FBDDAA-8D73-D88B-35CA-F783217DF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4C4448-4C6B-42E8-A27A-8A60A1C8D3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67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AE782-867E-D5B0-60F5-B886003CAC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378860F-C33F-5539-85F1-8DC4DB401B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63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DİNLE TRAVEL</dc:creator>
  <cp:lastModifiedBy>DİNLE TRAVEL</cp:lastModifiedBy>
  <cp:revision>1</cp:revision>
  <dcterms:created xsi:type="dcterms:W3CDTF">2025-10-06T10:46:16Z</dcterms:created>
  <dcterms:modified xsi:type="dcterms:W3CDTF">2025-10-06T10:46:29Z</dcterms:modified>
</cp:coreProperties>
</file>